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6" r:id="rId11"/>
    <p:sldId id="265" r:id="rId12"/>
    <p:sldId id="267" r:id="rId13"/>
    <p:sldId id="269" r:id="rId14"/>
    <p:sldId id="268" r:id="rId15"/>
    <p:sldId id="271" r:id="rId16"/>
    <p:sldId id="270" r:id="rId17"/>
    <p:sldId id="272" r:id="rId18"/>
    <p:sldId id="274" r:id="rId19"/>
    <p:sldId id="275" r:id="rId20"/>
    <p:sldId id="31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51.fastpic.ru/big/2013/0209/37/5afd4a0cfed2866c8c29ac83b152f737.jpg"/>
          <p:cNvPicPr/>
          <p:nvPr/>
        </p:nvPicPr>
        <p:blipFill>
          <a:blip r:embed="rId2" cstate="print"/>
          <a:srcRect t="31817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190500" cap="sq">
            <a:solidFill>
              <a:srgbClr val="9966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51520" y="188640"/>
            <a:ext cx="8640960" cy="40235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 ПРОЖИТЬ </a:t>
            </a:r>
          </a:p>
          <a:p>
            <a:pPr algn="ctr" rtl="0"/>
            <a:r>
              <a:rPr lang="ru-RU" sz="3600" kern="10" dirty="0" smtClean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БЕЛОМ СВЕТЕ</a:t>
            </a:r>
          </a:p>
          <a:p>
            <a:pPr algn="ctr" rtl="0"/>
            <a:r>
              <a:rPr lang="ru-RU" sz="3600" kern="10" dirty="0" smtClean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БЕЗ ЛЮБИМЫХ </a:t>
            </a:r>
          </a:p>
          <a:p>
            <a:pPr algn="ctr" rtl="0"/>
            <a:r>
              <a:rPr lang="ru-RU" sz="3600" kern="10" dirty="0" smtClean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КНИЖЕК ЭТИХ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otvet.imgsmail.ru/download/eb0ff7379a4e9a8a5e6038582734b776_i-344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53650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99992" y="1556792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276872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Самая большая в мире книга для малышей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была издана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 в 2004 году российским издательством «Ин». В ней всего 4 страницы и 12 стихотворений. Длина 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чудо-тома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 насчитывает 6 метров, ширина 3 метра, вес составляет 492 кг.</a:t>
            </a:r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www.booksiti.net.ru/books/44376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4365">
            <a:off x="337691" y="735808"/>
            <a:ext cx="2104749" cy="2737497"/>
          </a:xfrm>
          <a:prstGeom prst="rect">
            <a:avLst/>
          </a:prstGeom>
          <a:noFill/>
        </p:spPr>
      </p:pic>
      <p:pic>
        <p:nvPicPr>
          <p:cNvPr id="20484" name="Picture 4" descr="http://ipb.su/uploads/ipbsu/exper1/post-5-1442084686.jpg"/>
          <p:cNvPicPr>
            <a:picLocks noChangeAspect="1" noChangeArrowheads="1"/>
          </p:cNvPicPr>
          <p:nvPr/>
        </p:nvPicPr>
        <p:blipFill>
          <a:blip r:embed="rId4" cstate="print"/>
          <a:srcRect l="18820" r="18447" b="1718"/>
          <a:stretch>
            <a:fillRect/>
          </a:stretch>
        </p:blipFill>
        <p:spPr bwMode="auto">
          <a:xfrm>
            <a:off x="2483768" y="920721"/>
            <a:ext cx="1728192" cy="2707501"/>
          </a:xfrm>
          <a:prstGeom prst="rect">
            <a:avLst/>
          </a:prstGeom>
          <a:noFill/>
        </p:spPr>
      </p:pic>
      <p:pic>
        <p:nvPicPr>
          <p:cNvPr id="20486" name="Picture 6" descr="http://loa10167767606076078.appspot.com/cdn.thinglink.me/api/image/701739259463204864/1024/10/scaletowidth"/>
          <p:cNvPicPr>
            <a:picLocks noChangeAspect="1" noChangeArrowheads="1"/>
          </p:cNvPicPr>
          <p:nvPr/>
        </p:nvPicPr>
        <p:blipFill>
          <a:blip r:embed="rId5" cstate="print"/>
          <a:srcRect l="12000" r="12000"/>
          <a:stretch>
            <a:fillRect/>
          </a:stretch>
        </p:blipFill>
        <p:spPr bwMode="auto">
          <a:xfrm>
            <a:off x="4557598" y="908720"/>
            <a:ext cx="2024865" cy="2664296"/>
          </a:xfrm>
          <a:prstGeom prst="rect">
            <a:avLst/>
          </a:prstGeom>
          <a:noFill/>
        </p:spPr>
      </p:pic>
      <p:pic>
        <p:nvPicPr>
          <p:cNvPr id="20488" name="Picture 8" descr="https://im0-tub-ru.yandex.net/i?id=b78d459700ac6a639acb317bfd7bb0a8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50623">
            <a:off x="6710816" y="735635"/>
            <a:ext cx="2020225" cy="2683000"/>
          </a:xfrm>
          <a:prstGeom prst="rect">
            <a:avLst/>
          </a:prstGeom>
          <a:noFill/>
        </p:spPr>
      </p:pic>
      <p:pic>
        <p:nvPicPr>
          <p:cNvPr id="20490" name="Picture 10" descr="https://im0-tub-ru.yandex.net/i?id=e25bb6f0f309c062763209a8d4908597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358445">
            <a:off x="815368" y="3727929"/>
            <a:ext cx="2089732" cy="2564904"/>
          </a:xfrm>
          <a:prstGeom prst="rect">
            <a:avLst/>
          </a:prstGeom>
          <a:noFill/>
        </p:spPr>
      </p:pic>
      <p:pic>
        <p:nvPicPr>
          <p:cNvPr id="20492" name="Picture 12" descr="https://im0-tub-ru.yandex.net/i?id=769fea22c5b9c93c5063113f82bce5d7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46927">
            <a:off x="6277863" y="3702366"/>
            <a:ext cx="2062680" cy="2664296"/>
          </a:xfrm>
          <a:prstGeom prst="rect">
            <a:avLst/>
          </a:prstGeom>
          <a:noFill/>
        </p:spPr>
      </p:pic>
      <p:pic>
        <p:nvPicPr>
          <p:cNvPr id="20494" name="Picture 14" descr="http://www.wbsbooks.com/product_images/817bb49a-be68-11e3-93de-000c29cdf54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789040"/>
            <a:ext cx="1996167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oscowbooks.ru/image/book2/344/big/i344762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808312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1.bp.blogspot.com/-QZiBNTVlkpQ/VlM0qXVNB3I/AAAAAAAAEuo/gquHM0Abqes/s1600/Medieval_bulgarian_bible_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92932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995936" y="1700808"/>
            <a:ext cx="48965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Самая популярная в мире книга – БИБЛИЯ. Она выпущена на 2056 языках и диалектах. К тому же, Библия – произведение пророческое. Ученые утверждают, что уже воплотилось в реальность свыше 3 тысяч предсказаний, которые содержатся в Священном Писании. Исследователи посчитали количество слов в Библии. Их примерно 773700, а количество букв около 3 566 480!</a:t>
            </a:r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dst.kg/uploads/post-images/Book_05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764704"/>
            <a:ext cx="40324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dst.kg/uploads/post-images/Book_06.jpg"/>
          <p:cNvPicPr/>
          <p:nvPr/>
        </p:nvPicPr>
        <p:blipFill>
          <a:blip r:embed="rId4" cstate="print">
            <a:clrChange>
              <a:clrFrom>
                <a:srgbClr val="F5F4F9"/>
              </a:clrFrom>
              <a:clrTo>
                <a:srgbClr val="F5F4F9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960440" cy="30689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132856"/>
            <a:ext cx="43204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«Великая Китайская 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Википедия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» – так могла называться самая большая бумажная энциклопедия в истории человечества. 11 000 томов насчитывает эта китайская энциклопедия. Все, что было известно ученым Поднебесной в 1407 году, описано в многочисленных томах энциклопедии.</a:t>
            </a:r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ttps://otvet.imgsmail.ru/download/2d769f7c0abce9f132259376e1b302f2_s-718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608"/>
          <a:stretch>
            <a:fillRect/>
          </a:stretch>
        </p:blipFill>
        <p:spPr bwMode="auto">
          <a:xfrm rot="816857">
            <a:off x="186394" y="795615"/>
            <a:ext cx="2940928" cy="1934798"/>
          </a:xfrm>
          <a:prstGeom prst="rect">
            <a:avLst/>
          </a:prstGeom>
          <a:noFill/>
        </p:spPr>
      </p:pic>
      <p:pic>
        <p:nvPicPr>
          <p:cNvPr id="26630" name="Picture 6" descr="http://globaltalents.ru/upload/main/6d3/6d3947fcb5bfde8480dcea5ec506961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48870"/>
            <a:ext cx="2843808" cy="2894818"/>
          </a:xfrm>
          <a:prstGeom prst="rect">
            <a:avLst/>
          </a:prstGeom>
          <a:noFill/>
        </p:spPr>
      </p:pic>
      <p:pic>
        <p:nvPicPr>
          <p:cNvPr id="26634" name="Picture 10" descr="http://pics2.pokazuha.ru/p441/8/q/9516578nq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CB8C7"/>
              </a:clrFrom>
              <a:clrTo>
                <a:srgbClr val="BCB8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636912"/>
            <a:ext cx="3312368" cy="267364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99992" y="2564904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В 18 веке, следуя стилю рококо, издатели стали выпускать крошечными тиражами изящные книги разнообразных форм, в виде овала, цветка, сердечка…</a:t>
            </a:r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cs540103.vk.me/c624028/v624028554/4aee/Bxi3h7qS3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2736304" cy="220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dp-adilet.kz/wp-content/uploads/v0_master-1-264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836712"/>
            <a:ext cx="310498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7864" y="2132856"/>
            <a:ext cx="5508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В Британской национальной библиотеке во время выставок экспонируется самая большая в мире книга-карта, внесенная в Книгу рекордов Гиннеса. Это так называемый Атлас Кленке. Ростом эта книжица в 180 см. Собственно, это даже не книга, а сборник печатных настенных карт в количестве 37 штук и размерами 1,9 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х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 1,75м. </a:t>
            </a:r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ttp://ic.pics.livejournal.com/matveychev_oleg/27303223/4311292/4311292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7708404" cy="375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1124744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Двенадцать самых маленьких книг мира умещаются в одной столовой ложке. Среди них есть миниатюрное издание Корана, словарь английского языка на 12 тысяч слов и Конституция Франции. </a:t>
            </a:r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usingpeople.net/wp-content/uploads/2015/03/82027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6552728" cy="436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5157192"/>
            <a:ext cx="74168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Самая таинственная книга – рукопись 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Войнича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. Этот средневековый манускрипт, судя по всему, описывающий какие-то растения, до сих пор не расшифрован. Он написан на несуществующем языке, и растений таких на Земле тоже нет. </a:t>
            </a:r>
          </a:p>
          <a:p>
            <a:pPr algn="ctr"/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tatic.animalpolitico.com/wp-content/uploads/2015/06/SOP-AP-SPANI-SPANENT-_Luna-4-960x50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2484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small-games.info/s/f/g/grim_facade_5_the_artist_and_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82453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052736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Самой дорогой книгой является так называемый «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Лестерский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 кодекс», или по-другому «Трактат о воде, земле и небесных телах», созданный Леонардо да Винчи. В 1994 году ее купили за 24 миллиона долларов. </a:t>
            </a:r>
          </a:p>
          <a:p>
            <a:pPr algn="ctr"/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501008"/>
            <a:ext cx="35283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Это сборник мыслей, находок и умозаключений Леонардо да Винчи на различные темы. Книга содержит всего 18 пергаментных страниц, скрепленных между собой, шрифт в этой книге в зеркальном отображении, поэтому прочесть ее можно только с помощью зеркала.</a:t>
            </a:r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cdn-nus-1.pinme.ru/tumb/600/photo/ed/24/ed2444458773b9afa2351dc641f48c3f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62999"/>
          <a:stretch>
            <a:fillRect/>
          </a:stretch>
        </p:blipFill>
        <p:spPr bwMode="auto">
          <a:xfrm>
            <a:off x="251520" y="2564904"/>
            <a:ext cx="280831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cdn-nus-1.pinme.ru/tumb/600/photo/ed/24/ed2444458773b9afa2351dc641f48c3f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r="40781"/>
          <a:stretch>
            <a:fillRect/>
          </a:stretch>
        </p:blipFill>
        <p:spPr bwMode="auto">
          <a:xfrm>
            <a:off x="6012160" y="836712"/>
            <a:ext cx="280831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87824" y="1772816"/>
            <a:ext cx="31683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Бумажная 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Википедия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! </a:t>
            </a: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Это фактически </a:t>
            </a: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сборник статей </a:t>
            </a: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из мировой паутины, которые были напечатаны как один большой том </a:t>
            </a: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любителем книг </a:t>
            </a:r>
          </a:p>
          <a:p>
            <a:pPr algn="ctr"/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Робом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 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Мэтьюсом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. </a:t>
            </a: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Как результат – </a:t>
            </a: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5000 страниц </a:t>
            </a:r>
          </a:p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печатного текста.</a:t>
            </a:r>
          </a:p>
          <a:p>
            <a:pPr algn="ctr"/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3.bp.blogspot.com/--TVlFf_qfJM/VQmDjYwIvkI/AAAAAAAABPo/4iUhBpMCL9U/s1600/408ce805cc62beac7a7a9c356210cb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8280920" cy="584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51.fastpic.ru/big/2013/0209/37/5afd4a0cfed2866c8c29ac83b152f737.jpg"/>
          <p:cNvPicPr/>
          <p:nvPr/>
        </p:nvPicPr>
        <p:blipFill>
          <a:blip r:embed="rId2" cstate="print"/>
          <a:srcRect t="31817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9966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39552" y="476672"/>
            <a:ext cx="8136904" cy="38164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ЧИТАЙТЕ ! </a:t>
            </a:r>
            <a:r>
              <a:rPr lang="ru-RU" sz="3600" kern="10" dirty="0" smtClean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</a:p>
          <a:p>
            <a:pPr algn="ctr" rtl="0"/>
            <a:r>
              <a:rPr lang="ru-RU" sz="3600" kern="10" dirty="0" smtClean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ДЕРЗАЙТЕ </a:t>
            </a:r>
            <a:r>
              <a:rPr lang="ru-RU" sz="3600" kern="10" dirty="0" smtClean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!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СВОЙ МИР</a:t>
            </a:r>
          </a:p>
          <a:p>
            <a:pPr algn="ctr" rtl="0"/>
            <a:r>
              <a:rPr lang="ru-RU" sz="3600" kern="10" dirty="0" smtClean="0">
                <a:ln w="19050">
                  <a:solidFill>
                    <a:srgbClr val="663300"/>
                  </a:solidFill>
                  <a:round/>
                  <a:headEnd/>
                  <a:tailEnd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ОТКРЫВАЙТЕ !</a:t>
            </a:r>
            <a:endParaRPr lang="ru-RU" sz="3600" kern="10" spc="0" dirty="0" smtClean="0">
              <a:ln w="19050">
                <a:solidFill>
                  <a:srgbClr val="663300"/>
                </a:solidFill>
                <a:round/>
                <a:headEnd/>
                <a:tailEnd/>
              </a:ln>
              <a:blipFill>
                <a:blip r:embed="rId3"/>
                <a:tile tx="0" ty="0" sx="100000" sy="100000" flip="none" algn="tl"/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s://im0-tub-ru.yandex.net/i?id=23bd880cae37774863359fd3784ea1e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720" y="764704"/>
            <a:ext cx="7933728" cy="5950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m0-tub-ru.yandex.net/i?id=9d707f262c9d9fd412833af25eb320f4-l&amp;n=1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3924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im0-tub-ru.yandex.net/i?id=89b5321c271919c3a5f37d4b952541ac-l&amp;n=13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24881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63688" y="2924944"/>
            <a:ext cx="14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rgbClr val="C00000"/>
                  </a:solidFill>
                </a:ln>
              </a:rPr>
              <a:t>из воска</a:t>
            </a:r>
            <a:endParaRPr lang="ru-RU" sz="28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6093296"/>
            <a:ext cx="1697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из дерева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1844824"/>
            <a:ext cx="4032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Первые книги, судя по археологическим находкам, появились более двух тысяч лет назад. Они были изготовлены из дерева и воска </a:t>
            </a:r>
            <a:endParaRPr lang="ru-RU" sz="2800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hrc.utexas.edu/exhibitions/permanent/gutenbergbible/ransomcenter/images/ransomcenter1_large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6004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im0-tub-ru.yandex.net/i?id=4ef6da3fe9272a7c41cb9a6d7eeb3b8b-l&amp;n=13"/>
          <p:cNvPicPr/>
          <p:nvPr/>
        </p:nvPicPr>
        <p:blipFill>
          <a:blip r:embed="rId4" cstate="print">
            <a:clrChange>
              <a:clrFrom>
                <a:srgbClr val="F6F7F2"/>
              </a:clrFrom>
              <a:clrTo>
                <a:srgbClr val="F6F7F2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3877444" cy="18027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6021288"/>
            <a:ext cx="3347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«Апостол»  Ивана Фёдорова</a:t>
            </a:r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140968"/>
            <a:ext cx="2430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Библия  Гуттенберга</a:t>
            </a:r>
            <a:endParaRPr lang="ru-RU" sz="20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620688"/>
            <a:ext cx="43924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Первые печатные книги появились в </a:t>
            </a:r>
            <a:r>
              <a:rPr lang="en-US" sz="2800" b="1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V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 веке у китайцев и японцев. Для шаблона использовались деревянные доски, на которых вырезали рисунки. Затем доски намазывались </a:t>
            </a:r>
          </a:p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ysClr val="windowText" lastClr="000000"/>
                </a:solidFill>
              </a:rPr>
              <a:t>краской и с них изображение переносилось на бумагу при помощи пресса. Позже к картинкам стали помещать слова.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bashny.net/uploads/images/00/00/04/2014/02/13/b13b54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0963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s://bashny.net/uploads/images/00/00/04/2014/02/13/0cb9fb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5"/>
            <a:ext cx="309634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6021288"/>
            <a:ext cx="1917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Пагода 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Кутодав</a:t>
            </a:r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2060848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Самая тяжелая книга из камня называется Пагода 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Кутодав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. В книге 729 листов и 1458 страниц. Это чудо находится в Азии на территории Мьянмы. Размер каждого «листа» – 1,5 метра на 1 метр и представляет собой мраморную плиту, которая хранится под собственным навесом</a:t>
            </a:r>
          </a:p>
          <a:p>
            <a:pPr algn="ctr"/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old.el.kz/media/images/blog/orig_blog_1792_0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46449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www.dioceseofwenchoster.co.uk/chainlib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672408" cy="3405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5976" y="2348880"/>
            <a:ext cx="46085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В общественных библиотеках 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средневекой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 Европы книги приковывались к полкам цепями. Такие цепи были достаточно длинны для того, чтобы снять книгу с полки и прочитать, но не давали вынести книгу за пределы библиотеки. Это было обусловлено тем, что каждый экземпляр книги имел большую ценность</a:t>
            </a:r>
          </a:p>
          <a:p>
            <a:pPr algn="ctr"/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sciencelibrary.ru/wp-content/uploads/2016/04/wpid-v-nekotoryh-krupnyh-bibliotekah_i_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9533" t="3390" r="3905" b="7748"/>
          <a:stretch/>
        </p:blipFill>
        <p:spPr bwMode="auto">
          <a:xfrm>
            <a:off x="179512" y="764704"/>
            <a:ext cx="424847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  <p:pic>
        <p:nvPicPr>
          <p:cNvPr id="4" name="Рисунок 3" descr="http://litcult.ru/u/dd/news/6403/image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104456" cy="342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499992" y="1556792"/>
            <a:ext cx="43204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В 17-19 веках для оформления некоторых книг использовался переплет из человеческой кожи. Чаще всего подобным образом декорировали трактаты по анатомии. Копии уголовных дел казненных преступников могли переплести их кожей. В библиотеке знаменитого Гарварда имеется четыре книги, написанные  на пергаменте из человеческой кожи.</a:t>
            </a:r>
          </a:p>
          <a:p>
            <a:pPr algn="ctr"/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94/112356/hello_html_2ba8b21a.jp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900igr.net/up/datas/78932/00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0668" t="51254" r="63705" b="5086"/>
          <a:stretch>
            <a:fillRect/>
          </a:stretch>
        </p:blipFill>
        <p:spPr bwMode="auto">
          <a:xfrm>
            <a:off x="251520" y="764704"/>
            <a:ext cx="266429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://900igr.net/up/datas/78932/007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52677" t="53152" r="3188" b="6984"/>
          <a:stretch>
            <a:fillRect/>
          </a:stretch>
        </p:blipFill>
        <p:spPr bwMode="auto">
          <a:xfrm>
            <a:off x="1331640" y="3573016"/>
            <a:ext cx="331236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988840"/>
            <a:ext cx="4320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Самая крошечная книжечка для детей имеет размер 1х1 мм. Это сказка «Старый король </a:t>
            </a:r>
            <a:r>
              <a:rPr lang="ru-RU" sz="2000" b="1" dirty="0" err="1" smtClean="0">
                <a:ln>
                  <a:solidFill>
                    <a:srgbClr val="C00000"/>
                  </a:solidFill>
                </a:ln>
              </a:rPr>
              <a:t>Коул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</a:rPr>
              <a:t>». Выпустило уникальное издание шотландское издательство, тираж составил 85 штук. Она напечатана на очень тонкой бумаге. И чтобы переворачивать страницы, понадобится тонкая иголка. </a:t>
            </a:r>
          </a:p>
          <a:p>
            <a:pPr algn="ctr"/>
            <a:endParaRPr lang="ru-RU" sz="2000" b="1" dirty="0" smtClean="0">
              <a:ln>
                <a:solidFill>
                  <a:srgbClr val="C00000"/>
                </a:solidFill>
              </a:ln>
            </a:endParaRPr>
          </a:p>
          <a:p>
            <a:pPr algn="ctr"/>
            <a:endParaRPr lang="ru-RU" sz="2000" b="1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689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2017-03-22T08:49:46Z</dcterms:created>
  <dcterms:modified xsi:type="dcterms:W3CDTF">2020-03-23T12:02:01Z</dcterms:modified>
</cp:coreProperties>
</file>